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i.org/10.5281/zenodo.8305482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